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6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4A63-27A4-4C19-81A8-98FE4AFCD17D}" type="datetimeFigureOut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89D5-B5AB-4E3E-A6B6-B7FCABB21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7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BBD-BEAE-44C7-AA57-17CD1BF25609}" type="datetimeFigureOut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4D33-0BA9-4B2B-ADB5-935BE75A3D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75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4D33-0BA9-4B2B-ADB5-935BE75A3DE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3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DAB-FF34-4A30-92F8-5C0F1553FA5E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48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309B-4957-474D-842D-E5FAE3D0C2AE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6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DBB-6F79-478E-BA7E-052125563DA3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6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CDDB-028F-4A4D-A275-2EBBA745D807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45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80B6-0848-497A-8512-AD72D7762D78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8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A995-F939-46E0-96DF-1744B5BE14D7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737D-2F8E-460C-8DAB-96BFE18421D5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CFE-8876-49C1-9926-2D0D4234F06F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6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D18-79AC-4ADA-9985-FA8612F0133F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9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5E7-6279-4115-873A-4FF38A4E62C8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9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640-0877-4D20-8014-D6D224C65C52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0D48-0072-4C4C-B931-EE26F7D6B838}" type="datetime1">
              <a:rPr lang="ko-KR" altLang="en-US" smtClean="0"/>
              <a:t>2016-02-16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799E-F758-4F8B-AEC1-E739100087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0712" y="1383013"/>
            <a:ext cx="1368152" cy="36000"/>
          </a:xfrm>
          <a:prstGeom prst="rect">
            <a:avLst/>
          </a:prstGeom>
          <a:solidFill>
            <a:srgbClr val="FF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7_shape10"/>
          <p:cNvSpPr/>
          <p:nvPr/>
        </p:nvSpPr>
        <p:spPr>
          <a:xfrm>
            <a:off x="164576" y="923656"/>
            <a:ext cx="6678488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</a:rPr>
              <a:t>신청 공간 현황</a:t>
            </a:r>
            <a:endParaRPr lang="en-US" altLang="ko-KR" b="1" spc="-2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2753" y="1952252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</a:t>
              </a:r>
              <a:r>
                <a:rPr lang="ko-KR" altLang="en-US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 </a:t>
              </a:r>
              <a:r>
                <a:rPr lang="en-US" altLang="ko-KR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1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70928" y="107504"/>
            <a:ext cx="3851784" cy="504056"/>
            <a:chOff x="979284" y="6660232"/>
            <a:chExt cx="3851784" cy="504056"/>
          </a:xfrm>
        </p:grpSpPr>
        <p:sp>
          <p:nvSpPr>
            <p:cNvPr id="9" name="TextBox 8"/>
            <p:cNvSpPr txBox="1"/>
            <p:nvPr/>
          </p:nvSpPr>
          <p:spPr>
            <a:xfrm>
              <a:off x="1662083" y="6721423"/>
              <a:ext cx="2832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2016</a:t>
              </a:r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공간문화개선사업</a:t>
              </a:r>
              <a:endParaRPr lang="ko-KR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1734724" y="7164288"/>
              <a:ext cx="3096344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위쪽 화살표 11"/>
            <p:cNvSpPr/>
            <p:nvPr/>
          </p:nvSpPr>
          <p:spPr>
            <a:xfrm>
              <a:off x="979284" y="6660232"/>
              <a:ext cx="657219" cy="504056"/>
            </a:xfrm>
            <a:prstGeom prst="upArrow">
              <a:avLst>
                <a:gd name="adj1" fmla="val 66716"/>
                <a:gd name="adj2" fmla="val 58589"/>
              </a:avLst>
            </a:prstGeom>
            <a:noFill/>
            <a:ln w="19050">
              <a:solidFill>
                <a:srgbClr val="F779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800" b="1" dirty="0" smtClean="0">
                <a:solidFill>
                  <a:srgbClr val="FAA8E8"/>
                </a:solidFill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_x331419296" descr="EMB0000166811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4" y="2699608"/>
            <a:ext cx="292705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3381056" y="1943432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 </a:t>
              </a:r>
              <a:r>
                <a:rPr lang="en-US" altLang="ko-KR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2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35912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31420176" descr="EMB0000166811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6" y="6180057"/>
            <a:ext cx="292680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3413160" y="5435912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>
          <a:xfrm>
            <a:off x="5069160" y="8669869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t>1</a:t>
            </a:fld>
            <a:endParaRPr lang="ko-KR" altLang="en-US" b="1" dirty="0"/>
          </a:p>
        </p:txBody>
      </p:sp>
      <p:sp>
        <p:nvSpPr>
          <p:cNvPr id="25" name="slide7_shape10"/>
          <p:cNvSpPr/>
          <p:nvPr/>
        </p:nvSpPr>
        <p:spPr>
          <a:xfrm>
            <a:off x="3452698" y="3684942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0" name="slide7_shape10"/>
          <p:cNvSpPr/>
          <p:nvPr/>
        </p:nvSpPr>
        <p:spPr>
          <a:xfrm>
            <a:off x="3480084" y="718071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000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0712" y="1383013"/>
            <a:ext cx="1368152" cy="36000"/>
          </a:xfrm>
          <a:prstGeom prst="rect">
            <a:avLst/>
          </a:prstGeom>
          <a:solidFill>
            <a:srgbClr val="FF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7_shape10"/>
          <p:cNvSpPr/>
          <p:nvPr/>
        </p:nvSpPr>
        <p:spPr>
          <a:xfrm>
            <a:off x="164576" y="923656"/>
            <a:ext cx="6678488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</a:rPr>
              <a:t>신청 공간 현황</a:t>
            </a:r>
            <a:endParaRPr lang="en-US" altLang="ko-KR" b="1" spc="-2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2753" y="1976316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381056" y="1967496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599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413160" y="54599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4032880" descr="EMB0000166811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8" y="2736537"/>
            <a:ext cx="2926800" cy="23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14035360" descr="EMB000016681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4" y="6213527"/>
            <a:ext cx="2926800" cy="23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214033520" descr="EMB000016681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24" y="6225560"/>
            <a:ext cx="2926800" cy="23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5048243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t>2</a:t>
            </a:fld>
            <a:endParaRPr lang="ko-KR" altLang="en-US" b="1"/>
          </a:p>
        </p:txBody>
      </p:sp>
      <p:grpSp>
        <p:nvGrpSpPr>
          <p:cNvPr id="32" name="그룹 31"/>
          <p:cNvGrpSpPr/>
          <p:nvPr/>
        </p:nvGrpSpPr>
        <p:grpSpPr>
          <a:xfrm>
            <a:off x="170928" y="107504"/>
            <a:ext cx="3851784" cy="504056"/>
            <a:chOff x="979284" y="6660232"/>
            <a:chExt cx="3851784" cy="504056"/>
          </a:xfrm>
        </p:grpSpPr>
        <p:sp>
          <p:nvSpPr>
            <p:cNvPr id="33" name="TextBox 32"/>
            <p:cNvSpPr txBox="1"/>
            <p:nvPr/>
          </p:nvSpPr>
          <p:spPr>
            <a:xfrm>
              <a:off x="1662083" y="6721423"/>
              <a:ext cx="2832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2016</a:t>
              </a:r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공간문화개선사업</a:t>
              </a:r>
              <a:endParaRPr lang="ko-KR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734724" y="7164288"/>
              <a:ext cx="3096344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위쪽 화살표 34"/>
            <p:cNvSpPr/>
            <p:nvPr/>
          </p:nvSpPr>
          <p:spPr>
            <a:xfrm>
              <a:off x="979284" y="6660232"/>
              <a:ext cx="657219" cy="504056"/>
            </a:xfrm>
            <a:prstGeom prst="upArrow">
              <a:avLst>
                <a:gd name="adj1" fmla="val 66716"/>
                <a:gd name="adj2" fmla="val 58589"/>
              </a:avLst>
            </a:prstGeom>
            <a:noFill/>
            <a:ln w="19050">
              <a:solidFill>
                <a:srgbClr val="F779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800" b="1" dirty="0" smtClean="0">
                <a:solidFill>
                  <a:srgbClr val="FAA8E8"/>
                </a:solidFill>
              </a:endParaRPr>
            </a:p>
          </p:txBody>
        </p:sp>
      </p:grpSp>
      <p:sp>
        <p:nvSpPr>
          <p:cNvPr id="30" name="slide7_shape10"/>
          <p:cNvSpPr/>
          <p:nvPr/>
        </p:nvSpPr>
        <p:spPr>
          <a:xfrm>
            <a:off x="3473313" y="3712302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4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0712" y="1383013"/>
            <a:ext cx="1368152" cy="36000"/>
          </a:xfrm>
          <a:prstGeom prst="rect">
            <a:avLst/>
          </a:prstGeom>
          <a:solidFill>
            <a:srgbClr val="FF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7_shape10"/>
          <p:cNvSpPr/>
          <p:nvPr/>
        </p:nvSpPr>
        <p:spPr>
          <a:xfrm>
            <a:off x="164576" y="923656"/>
            <a:ext cx="6678488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</a:rPr>
              <a:t>신청 공간 현황</a:t>
            </a:r>
            <a:endParaRPr lang="en-US" altLang="ko-KR" b="1" spc="-2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2753" y="1976316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14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381056" y="1967496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14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599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413160" y="54599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rgbClr val="FF7D96"/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5080347" y="8691700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t>3</a:t>
            </a:fld>
            <a:endParaRPr lang="ko-KR" altLang="en-US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170928" y="107504"/>
            <a:ext cx="3851784" cy="504056"/>
            <a:chOff x="979284" y="6660232"/>
            <a:chExt cx="3851784" cy="504056"/>
          </a:xfrm>
        </p:grpSpPr>
        <p:sp>
          <p:nvSpPr>
            <p:cNvPr id="31" name="TextBox 30"/>
            <p:cNvSpPr txBox="1"/>
            <p:nvPr/>
          </p:nvSpPr>
          <p:spPr>
            <a:xfrm>
              <a:off x="1662083" y="6721423"/>
              <a:ext cx="2832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2016</a:t>
              </a:r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공간문화개선사업</a:t>
              </a:r>
              <a:endParaRPr lang="ko-KR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734724" y="7164288"/>
              <a:ext cx="3096344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위쪽 화살표 32"/>
            <p:cNvSpPr/>
            <p:nvPr/>
          </p:nvSpPr>
          <p:spPr>
            <a:xfrm>
              <a:off x="979284" y="6660232"/>
              <a:ext cx="657219" cy="504056"/>
            </a:xfrm>
            <a:prstGeom prst="upArrow">
              <a:avLst>
                <a:gd name="adj1" fmla="val 66716"/>
                <a:gd name="adj2" fmla="val 58589"/>
              </a:avLst>
            </a:prstGeom>
            <a:noFill/>
            <a:ln w="19050">
              <a:solidFill>
                <a:srgbClr val="F779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800" b="1" dirty="0" smtClean="0">
                <a:solidFill>
                  <a:srgbClr val="FAA8E8"/>
                </a:solidFill>
              </a:endParaRPr>
            </a:p>
          </p:txBody>
        </p:sp>
      </p:grpSp>
      <p:sp>
        <p:nvSpPr>
          <p:cNvPr id="26" name="slide7_shape10"/>
          <p:cNvSpPr/>
          <p:nvPr/>
        </p:nvSpPr>
        <p:spPr>
          <a:xfrm>
            <a:off x="3480084" y="718071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4" name="slide7_shape10"/>
          <p:cNvSpPr/>
          <p:nvPr/>
        </p:nvSpPr>
        <p:spPr>
          <a:xfrm>
            <a:off x="3476853" y="3721122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5" name="slide7_shape10"/>
          <p:cNvSpPr/>
          <p:nvPr/>
        </p:nvSpPr>
        <p:spPr>
          <a:xfrm>
            <a:off x="167476" y="719863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6" name="slide7_shape10"/>
          <p:cNvSpPr/>
          <p:nvPr/>
        </p:nvSpPr>
        <p:spPr>
          <a:xfrm>
            <a:off x="156343" y="3712302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4834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110</Words>
  <Application>Microsoft Office PowerPoint</Application>
  <PresentationFormat>화면 슬라이드 쇼(4:3)</PresentationFormat>
  <Paragraphs>41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dcterms:created xsi:type="dcterms:W3CDTF">2016-02-16T07:39:50Z</dcterms:created>
  <dcterms:modified xsi:type="dcterms:W3CDTF">2016-02-16T07:52:39Z</dcterms:modified>
</cp:coreProperties>
</file>