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6" autoAdjust="0"/>
    <p:restoredTop sz="94608" autoAdjust="0"/>
  </p:normalViewPr>
  <p:slideViewPr>
    <p:cSldViewPr>
      <p:cViewPr>
        <p:scale>
          <a:sx n="70" d="100"/>
          <a:sy n="70" d="100"/>
        </p:scale>
        <p:origin x="-2826" y="-3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A63-27A4-4C19-81A8-98FE4AFCD17D}" type="datetimeFigureOut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89D5-B5AB-4E3E-A6B6-B7FCABB21C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7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BBD-BEAE-44C7-AA57-17CD1BF25609}" type="datetimeFigureOut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4D33-0BA9-4B2B-ADB5-935BE75A3D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75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4D33-0BA9-4B2B-ADB5-935BE75A3DE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DDAB-FF34-4A30-92F8-5C0F1553FA5E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48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309B-4957-474D-842D-E5FAE3D0C2AE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63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DBB-6F79-478E-BA7E-052125563DA3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66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CDDB-028F-4A4D-A275-2EBBA745D807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80B6-0848-497A-8512-AD72D7762D78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8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A995-F939-46E0-96DF-1744B5BE14D7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737D-2F8E-460C-8DAB-96BFE18421D5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ACFE-8876-49C1-9926-2D0D4234F06F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6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D18-79AC-4ADA-9985-FA8612F0133F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35E7-6279-4115-873A-4FF38A4E62C8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9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F640-0877-4D20-8014-D6D224C65C52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0D48-0072-4C4C-B931-EE26F7D6B838}" type="datetime1">
              <a:rPr lang="ko-KR" altLang="en-US" smtClean="0"/>
              <a:pPr/>
              <a:t>2018-02-07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799E-F758-4F8B-AEC1-E739100087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484476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</a:t>
              </a:r>
              <a:r>
                <a:rPr lang="ko-KR" altLang="en-US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 </a:t>
              </a:r>
              <a:r>
                <a:rPr lang="en-US" altLang="ko-KR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1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pic>
        <p:nvPicPr>
          <p:cNvPr id="16" name="_x331419296" descr="EMB0000166811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" y="2231832"/>
            <a:ext cx="292705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3381056" y="1475656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건물 조감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latin typeface="나눔고딕"/>
                  <a:ea typeface="나눔고딕"/>
                  <a:sym typeface="Wingdings" panose="05000000000000000000" pitchFamily="2" charset="2"/>
                </a:rPr>
                <a:t>건물 전체 전경  </a:t>
              </a:r>
              <a:r>
                <a:rPr lang="en-US" altLang="ko-KR" sz="1200" spc="-20" dirty="0">
                  <a:latin typeface="나눔고딕"/>
                  <a:ea typeface="나눔고딕"/>
                  <a:sym typeface="Wingdings" panose="05000000000000000000" pitchFamily="2" charset="2"/>
                </a:rPr>
                <a:t>2</a:t>
              </a:r>
              <a:endParaRPr lang="en-US" altLang="ko-KR" sz="1200" spc="-20" dirty="0" smtClean="0"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20852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pic>
        <p:nvPicPr>
          <p:cNvPr id="1027" name="_x331420176" descr="EMB0000166811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6" y="6164997"/>
            <a:ext cx="292680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/>
        </p:nvGrpSpPr>
        <p:grpSpPr>
          <a:xfrm>
            <a:off x="3413160" y="5420852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입구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1</a:t>
            </a:fld>
            <a:endParaRPr lang="ko-KR" altLang="en-US" b="1" dirty="0"/>
          </a:p>
        </p:txBody>
      </p:sp>
      <p:sp>
        <p:nvSpPr>
          <p:cNvPr id="25" name="slide7_shape10"/>
          <p:cNvSpPr/>
          <p:nvPr/>
        </p:nvSpPr>
        <p:spPr>
          <a:xfrm>
            <a:off x="3452698" y="321716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0" name="slide7_shape10"/>
          <p:cNvSpPr/>
          <p:nvPr/>
        </p:nvSpPr>
        <p:spPr>
          <a:xfrm>
            <a:off x="3480084" y="716565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36" name="그룹 35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2018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후원합니다</a:t>
              </a:r>
              <a:r>
                <a:rPr lang="en-US" altLang="ko-KR" sz="1200" b="1" dirty="0" smtClean="0"/>
                <a:t>. </a:t>
              </a:r>
              <a:endParaRPr lang="ko-KR" altLang="en-US" sz="1200" dirty="0"/>
            </a:p>
          </p:txBody>
        </p:sp>
        <p:pic>
          <p:nvPicPr>
            <p:cNvPr id="31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00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13191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381056" y="1504371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시설 내부 전체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124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413160" y="54124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pic>
        <p:nvPicPr>
          <p:cNvPr id="2049" name="_x214032880" descr="EMB0000166811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8" y="2273412"/>
            <a:ext cx="2926800" cy="23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214035360" descr="EMB0000166811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" y="6166027"/>
            <a:ext cx="2926800" cy="23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214033520" descr="EMB0000166811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24" y="6178060"/>
            <a:ext cx="2926800" cy="23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2</a:t>
            </a:fld>
            <a:endParaRPr lang="ko-KR" altLang="en-US" b="1" dirty="0"/>
          </a:p>
        </p:txBody>
      </p:sp>
      <p:sp>
        <p:nvSpPr>
          <p:cNvPr id="30" name="slide7_shape10"/>
          <p:cNvSpPr/>
          <p:nvPr/>
        </p:nvSpPr>
        <p:spPr>
          <a:xfrm>
            <a:off x="3473313" y="3249177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40" name="그룹 39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2018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후원합니다</a:t>
              </a:r>
              <a:r>
                <a:rPr lang="en-US" altLang="ko-KR" sz="1200" b="1" dirty="0" smtClean="0"/>
                <a:t>. </a:t>
              </a:r>
              <a:endParaRPr lang="ko-KR" altLang="en-US" sz="1200" dirty="0"/>
            </a:p>
          </p:txBody>
        </p:sp>
        <p:pic>
          <p:nvPicPr>
            <p:cNvPr id="42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242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2753" y="1520518"/>
            <a:ext cx="3256200" cy="3183596"/>
            <a:chOff x="92753" y="2024444"/>
            <a:chExt cx="3256200" cy="3183596"/>
          </a:xfrm>
        </p:grpSpPr>
        <p:sp>
          <p:nvSpPr>
            <p:cNvPr id="5" name="직사각형 4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381056" y="1511698"/>
            <a:ext cx="3256200" cy="3183596"/>
            <a:chOff x="92753" y="2024444"/>
            <a:chExt cx="3256200" cy="3183596"/>
          </a:xfrm>
        </p:grpSpPr>
        <p:sp>
          <p:nvSpPr>
            <p:cNvPr id="20" name="직사각형 19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2568" y="5459976"/>
            <a:ext cx="3256200" cy="3183596"/>
            <a:chOff x="92753" y="2024444"/>
            <a:chExt cx="3256200" cy="3183596"/>
          </a:xfrm>
        </p:grpSpPr>
        <p:sp>
          <p:nvSpPr>
            <p:cNvPr id="23" name="직사각형 22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413160" y="5459976"/>
            <a:ext cx="3256200" cy="3183596"/>
            <a:chOff x="92753" y="2024444"/>
            <a:chExt cx="3256200" cy="3183596"/>
          </a:xfrm>
        </p:grpSpPr>
        <p:sp>
          <p:nvSpPr>
            <p:cNvPr id="28" name="직사각형 27"/>
            <p:cNvSpPr/>
            <p:nvPr/>
          </p:nvSpPr>
          <p:spPr>
            <a:xfrm>
              <a:off x="170928" y="2699792"/>
              <a:ext cx="3178024" cy="250824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slide7_shape10"/>
            <p:cNvSpPr/>
            <p:nvPr/>
          </p:nvSpPr>
          <p:spPr>
            <a:xfrm>
              <a:off x="92753" y="2024444"/>
              <a:ext cx="3256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[</a:t>
              </a:r>
              <a:r>
                <a:rPr lang="ko-KR" altLang="en-US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신청 공간 상세</a:t>
              </a:r>
              <a:r>
                <a:rPr lang="en-US" altLang="ko-KR" sz="1200" b="1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spc="-20" dirty="0" smtClean="0">
                  <a:solidFill>
                    <a:srgbClr val="FF0000"/>
                  </a:solidFill>
                  <a:latin typeface="나눔고딕"/>
                  <a:ea typeface="나눔고딕"/>
                </a:rPr>
                <a:t>사진설명 기재</a:t>
              </a:r>
              <a:endParaRPr lang="en-US" altLang="ko-KR" sz="1200" spc="-20" dirty="0" smtClean="0">
                <a:solidFill>
                  <a:srgbClr val="FF0000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5257800" y="8657167"/>
            <a:ext cx="1600200" cy="486833"/>
          </a:xfrm>
        </p:spPr>
        <p:txBody>
          <a:bodyPr/>
          <a:lstStyle/>
          <a:p>
            <a:fld id="{F1B6799E-F758-4F8B-AEC1-E739100087EF}" type="slidenum">
              <a:rPr lang="ko-KR" altLang="en-US" b="1" smtClean="0"/>
              <a:pPr/>
              <a:t>3</a:t>
            </a:fld>
            <a:endParaRPr lang="ko-KR" altLang="en-US" b="1" dirty="0"/>
          </a:p>
        </p:txBody>
      </p:sp>
      <p:sp>
        <p:nvSpPr>
          <p:cNvPr id="26" name="slide7_shape10"/>
          <p:cNvSpPr/>
          <p:nvPr/>
        </p:nvSpPr>
        <p:spPr>
          <a:xfrm>
            <a:off x="3480084" y="7180718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4" name="slide7_shape10"/>
          <p:cNvSpPr/>
          <p:nvPr/>
        </p:nvSpPr>
        <p:spPr>
          <a:xfrm>
            <a:off x="3476853" y="326532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5" name="slide7_shape10"/>
          <p:cNvSpPr/>
          <p:nvPr/>
        </p:nvSpPr>
        <p:spPr>
          <a:xfrm>
            <a:off x="167476" y="7198636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6" name="slide7_shape10"/>
          <p:cNvSpPr/>
          <p:nvPr/>
        </p:nvSpPr>
        <p:spPr>
          <a:xfrm>
            <a:off x="156343" y="3256504"/>
            <a:ext cx="318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20" dirty="0" smtClean="0">
                <a:solidFill>
                  <a:srgbClr val="FF0000"/>
                </a:solidFill>
                <a:latin typeface="나눔고딕"/>
                <a:ea typeface="나눔고딕"/>
                <a:sym typeface="Wingdings" panose="05000000000000000000" pitchFamily="2" charset="2"/>
              </a:rPr>
              <a:t>사진삽입</a:t>
            </a:r>
            <a:endParaRPr lang="en-US" altLang="ko-KR" sz="1200" spc="-20" dirty="0" smtClean="0">
              <a:latin typeface="나눔고딕"/>
              <a:ea typeface="나눔고딕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9" name="그룹 48"/>
          <p:cNvGrpSpPr/>
          <p:nvPr/>
        </p:nvGrpSpPr>
        <p:grpSpPr>
          <a:xfrm>
            <a:off x="0" y="0"/>
            <a:ext cx="7127696" cy="1039540"/>
            <a:chOff x="0" y="0"/>
            <a:chExt cx="7127696" cy="1039540"/>
          </a:xfrm>
        </p:grpSpPr>
        <p:grpSp>
          <p:nvGrpSpPr>
            <p:cNvPr id="50" name="그룹 49"/>
            <p:cNvGrpSpPr/>
            <p:nvPr/>
          </p:nvGrpSpPr>
          <p:grpSpPr>
            <a:xfrm>
              <a:off x="0" y="0"/>
              <a:ext cx="7127696" cy="755576"/>
              <a:chOff x="0" y="0"/>
              <a:chExt cx="7127696" cy="755576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0" y="0"/>
                <a:ext cx="6858000" cy="7555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69696" y="206514"/>
                <a:ext cx="68580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2018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년 </a:t>
                </a:r>
                <a:r>
                  <a:rPr lang="ko-KR" altLang="en-US" sz="2500" b="1" dirty="0" smtClean="0">
                    <a:solidFill>
                      <a:srgbClr val="FF7D9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공간문화개선사업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지원신청서 </a:t>
                </a:r>
                <a:r>
                  <a:rPr lang="en-US" altLang="ko-KR" sz="2500" b="1" dirty="0" smtClean="0">
                    <a:solidFill>
                      <a:schemeClr val="bg1"/>
                    </a:solidFill>
                  </a:rPr>
                  <a:t>Ⅱ</a:t>
                </a:r>
                <a:r>
                  <a:rPr lang="ko-KR" altLang="en-US" sz="2500" b="1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ko-KR" altLang="en-US" sz="25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51" name="직사각형 50"/>
            <p:cNvSpPr/>
            <p:nvPr/>
          </p:nvSpPr>
          <p:spPr>
            <a:xfrm>
              <a:off x="0" y="762541"/>
              <a:ext cx="685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en-US" altLang="ko-KR" sz="1200" b="1" dirty="0"/>
                <a:t>※ </a:t>
              </a:r>
              <a:r>
                <a:rPr lang="ko-KR" altLang="en-US" sz="1200" b="1" dirty="0"/>
                <a:t>본 사업은 </a:t>
              </a:r>
              <a:r>
                <a:rPr lang="ko-KR" altLang="en-US" sz="1200" b="1" dirty="0" err="1" smtClean="0"/>
                <a:t>아모레퍼시픽복지재단이</a:t>
              </a:r>
              <a:r>
                <a:rPr lang="ko-KR" altLang="en-US" sz="1200" b="1" dirty="0" smtClean="0"/>
                <a:t> 후원합니다</a:t>
              </a:r>
              <a:r>
                <a:rPr lang="en-US" altLang="ko-KR" sz="1200" b="1" dirty="0" smtClean="0"/>
                <a:t>. </a:t>
              </a:r>
              <a:endParaRPr lang="ko-KR" altLang="en-US" sz="1200" dirty="0"/>
            </a:p>
          </p:txBody>
        </p:sp>
        <p:pic>
          <p:nvPicPr>
            <p:cNvPr id="52" name="Picture 4" descr="\\D-server\지원사업팀\5.기타\로고\여성재단_로고\womenfund-logo1(영문대문자) [변환됨]_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568" y="108508"/>
              <a:ext cx="792088" cy="2160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3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128</Words>
  <Application>Microsoft Office PowerPoint</Application>
  <PresentationFormat>화면 슬라이드 쇼(4:3)</PresentationFormat>
  <Paragraphs>41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2016-02-16T07:39:50Z</dcterms:created>
  <dcterms:modified xsi:type="dcterms:W3CDTF">2018-02-07T08:20:12Z</dcterms:modified>
</cp:coreProperties>
</file>