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1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A63-27A4-4C19-81A8-98FE4AFCD17D}" type="datetimeFigureOut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89D5-B5AB-4E3E-A6B6-B7FCABB21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5217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BBD-BEAE-44C7-AA57-17CD1BF25609}" type="datetimeFigureOut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4D33-0BA9-4B2B-ADB5-935BE75A3D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76475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4D33-0BA9-4B2B-ADB5-935BE75A3DE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91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DAB-FF34-4A30-92F8-5C0F1553FA5E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848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309B-4957-474D-842D-E5FAE3D0C2AE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36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DBB-6F79-478E-BA7E-052125563DA3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86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CDDB-028F-4A4D-A275-2EBBA745D807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06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80B6-0848-497A-8512-AD72D7762D78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8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A995-F939-46E0-96DF-1744B5BE14D7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2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737D-2F8E-460C-8DAB-96BFE18421D5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22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CFE-8876-49C1-9926-2D0D4234F06F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036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D18-79AC-4ADA-9985-FA8612F0133F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29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5E7-6279-4115-873A-4FF38A4E62C8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519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640-0877-4D20-8014-D6D224C65C52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02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0D48-0072-4C4C-B931-EE26F7D6B838}" type="datetime1">
              <a:rPr lang="ko-KR" altLang="en-US" smtClean="0"/>
              <a:pPr/>
              <a:t>2017-01-30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12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484476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</a:t>
              </a:r>
              <a:r>
                <a:rPr lang="ko-KR" altLang="en-US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 </a:t>
              </a:r>
              <a:r>
                <a:rPr lang="en-US" altLang="ko-KR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1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pic>
        <p:nvPicPr>
          <p:cNvPr id="16" name="_x331419296" descr="EMB0000166811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" y="2231832"/>
            <a:ext cx="2927055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3381056" y="1475656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 </a:t>
              </a:r>
              <a:r>
                <a:rPr lang="en-US" altLang="ko-KR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2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20852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pic>
        <p:nvPicPr>
          <p:cNvPr id="1027" name="_x331420176" descr="EMB0000166811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" y="6164997"/>
            <a:ext cx="2926800" cy="237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3413160" y="5420852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1</a:t>
            </a:fld>
            <a:endParaRPr lang="ko-KR" altLang="en-US" b="1" dirty="0"/>
          </a:p>
        </p:txBody>
      </p:sp>
      <p:sp>
        <p:nvSpPr>
          <p:cNvPr id="25" name="slide7_shape10"/>
          <p:cNvSpPr/>
          <p:nvPr/>
        </p:nvSpPr>
        <p:spPr>
          <a:xfrm>
            <a:off x="3452698" y="321716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0" name="slide7_shape10"/>
          <p:cNvSpPr/>
          <p:nvPr/>
        </p:nvSpPr>
        <p:spPr>
          <a:xfrm>
            <a:off x="3480084" y="716565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0" y="0"/>
            <a:ext cx="6858000" cy="841812"/>
            <a:chOff x="0" y="0"/>
            <a:chExt cx="6858000" cy="841812"/>
          </a:xfrm>
        </p:grpSpPr>
        <p:sp>
          <p:nvSpPr>
            <p:cNvPr id="35" name="직사각형 34"/>
            <p:cNvSpPr/>
            <p:nvPr/>
          </p:nvSpPr>
          <p:spPr>
            <a:xfrm>
              <a:off x="0" y="0"/>
              <a:ext cx="6858000" cy="755576"/>
            </a:xfrm>
            <a:prstGeom prst="rect">
              <a:avLst/>
            </a:prstGeom>
            <a:solidFill>
              <a:srgbClr val="FF7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170928" y="275952"/>
              <a:ext cx="6058607" cy="565860"/>
              <a:chOff x="170928" y="107504"/>
              <a:chExt cx="6058607" cy="56586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36712" y="227088"/>
                <a:ext cx="5392823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2017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  </a:t>
                </a:r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-  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신청 공간 현황</a:t>
                </a:r>
                <a:endParaRPr lang="ko-KR" altLang="en-US" sz="23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12" name="위쪽 화살표 11"/>
              <p:cNvSpPr/>
              <p:nvPr/>
            </p:nvSpPr>
            <p:spPr>
              <a:xfrm>
                <a:off x="170928" y="107504"/>
                <a:ext cx="657219" cy="504056"/>
              </a:xfrm>
              <a:prstGeom prst="upArrow">
                <a:avLst>
                  <a:gd name="adj1" fmla="val 66716"/>
                  <a:gd name="adj2" fmla="val 58589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800" b="1" dirty="0" smtClean="0">
                  <a:solidFill>
                    <a:srgbClr val="FAA8E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00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13191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381056" y="1504371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124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124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4032880" descr="EMB0000166811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8" y="2273412"/>
            <a:ext cx="2926800" cy="2321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14035360" descr="EMB000016681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" y="6166027"/>
            <a:ext cx="2926800" cy="234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214033520" descr="EMB0000166811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24" y="6178060"/>
            <a:ext cx="2926800" cy="2337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2</a:t>
            </a:fld>
            <a:endParaRPr lang="ko-KR" altLang="en-US" b="1" dirty="0"/>
          </a:p>
        </p:txBody>
      </p:sp>
      <p:sp>
        <p:nvSpPr>
          <p:cNvPr id="30" name="slide7_shape10"/>
          <p:cNvSpPr/>
          <p:nvPr/>
        </p:nvSpPr>
        <p:spPr>
          <a:xfrm>
            <a:off x="3473313" y="3249177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0" y="0"/>
            <a:ext cx="6858000" cy="841812"/>
            <a:chOff x="0" y="0"/>
            <a:chExt cx="6858000" cy="841812"/>
          </a:xfrm>
        </p:grpSpPr>
        <p:sp>
          <p:nvSpPr>
            <p:cNvPr id="36" name="직사각형 35"/>
            <p:cNvSpPr/>
            <p:nvPr/>
          </p:nvSpPr>
          <p:spPr>
            <a:xfrm>
              <a:off x="0" y="0"/>
              <a:ext cx="6858000" cy="755576"/>
            </a:xfrm>
            <a:prstGeom prst="rect">
              <a:avLst/>
            </a:prstGeom>
            <a:solidFill>
              <a:srgbClr val="FF7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1"/>
            <p:cNvGrpSpPr/>
            <p:nvPr/>
          </p:nvGrpSpPr>
          <p:grpSpPr>
            <a:xfrm>
              <a:off x="170928" y="275952"/>
              <a:ext cx="6058607" cy="565860"/>
              <a:chOff x="170928" y="107504"/>
              <a:chExt cx="6058607" cy="56586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836712" y="227088"/>
                <a:ext cx="5392823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2017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  </a:t>
                </a:r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-  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신청 공간 현황</a:t>
                </a:r>
                <a:endParaRPr lang="ko-KR" altLang="en-US" sz="23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39" name="위쪽 화살표 38"/>
              <p:cNvSpPr/>
              <p:nvPr/>
            </p:nvSpPr>
            <p:spPr>
              <a:xfrm>
                <a:off x="170928" y="107504"/>
                <a:ext cx="657219" cy="504056"/>
              </a:xfrm>
              <a:prstGeom prst="upArrow">
                <a:avLst>
                  <a:gd name="adj1" fmla="val 66716"/>
                  <a:gd name="adj2" fmla="val 58589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800" b="1" dirty="0" smtClean="0">
                  <a:solidFill>
                    <a:srgbClr val="FAA8E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24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20518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381056" y="1511698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599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599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3</a:t>
            </a:fld>
            <a:endParaRPr lang="ko-KR" altLang="en-US" b="1" dirty="0"/>
          </a:p>
        </p:txBody>
      </p:sp>
      <p:sp>
        <p:nvSpPr>
          <p:cNvPr id="26" name="slide7_shape10"/>
          <p:cNvSpPr/>
          <p:nvPr/>
        </p:nvSpPr>
        <p:spPr>
          <a:xfrm>
            <a:off x="3480084" y="718071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4" name="slide7_shape10"/>
          <p:cNvSpPr/>
          <p:nvPr/>
        </p:nvSpPr>
        <p:spPr>
          <a:xfrm>
            <a:off x="3476853" y="326532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5" name="slide7_shape10"/>
          <p:cNvSpPr/>
          <p:nvPr/>
        </p:nvSpPr>
        <p:spPr>
          <a:xfrm>
            <a:off x="167476" y="719863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6" name="slide7_shape10"/>
          <p:cNvSpPr/>
          <p:nvPr/>
        </p:nvSpPr>
        <p:spPr>
          <a:xfrm>
            <a:off x="156343" y="325650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0" y="0"/>
            <a:ext cx="6858000" cy="841812"/>
            <a:chOff x="0" y="0"/>
            <a:chExt cx="6858000" cy="841812"/>
          </a:xfrm>
        </p:grpSpPr>
        <p:sp>
          <p:nvSpPr>
            <p:cNvPr id="43" name="직사각형 42"/>
            <p:cNvSpPr/>
            <p:nvPr/>
          </p:nvSpPr>
          <p:spPr>
            <a:xfrm>
              <a:off x="0" y="0"/>
              <a:ext cx="6858000" cy="755576"/>
            </a:xfrm>
            <a:prstGeom prst="rect">
              <a:avLst/>
            </a:prstGeom>
            <a:solidFill>
              <a:srgbClr val="FF7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31"/>
            <p:cNvGrpSpPr/>
            <p:nvPr/>
          </p:nvGrpSpPr>
          <p:grpSpPr>
            <a:xfrm>
              <a:off x="170928" y="275952"/>
              <a:ext cx="6058607" cy="565860"/>
              <a:chOff x="170928" y="107504"/>
              <a:chExt cx="6058607" cy="56586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36712" y="227088"/>
                <a:ext cx="5392823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2017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  </a:t>
                </a:r>
                <a:r>
                  <a:rPr lang="en-US" altLang="ko-KR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-  </a:t>
                </a:r>
                <a:r>
                  <a:rPr lang="ko-KR" altLang="en-US" sz="23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신청 공간 현황</a:t>
                </a:r>
                <a:endParaRPr lang="ko-KR" altLang="en-US" sz="23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6" name="위쪽 화살표 45"/>
              <p:cNvSpPr/>
              <p:nvPr/>
            </p:nvSpPr>
            <p:spPr>
              <a:xfrm>
                <a:off x="170928" y="107504"/>
                <a:ext cx="657219" cy="504056"/>
              </a:xfrm>
              <a:prstGeom prst="upArrow">
                <a:avLst>
                  <a:gd name="adj1" fmla="val 66716"/>
                  <a:gd name="adj2" fmla="val 58589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800" b="1" dirty="0" smtClean="0">
                  <a:solidFill>
                    <a:srgbClr val="FAA8E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83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113</Words>
  <Application>Microsoft Office PowerPoint</Application>
  <PresentationFormat>화면 슬라이드 쇼(4:3)</PresentationFormat>
  <Paragraphs>38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백원석</cp:lastModifiedBy>
  <cp:revision>4</cp:revision>
  <dcterms:created xsi:type="dcterms:W3CDTF">2016-02-16T07:39:50Z</dcterms:created>
  <dcterms:modified xsi:type="dcterms:W3CDTF">2017-01-29T15:22:29Z</dcterms:modified>
</cp:coreProperties>
</file>